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51F01-4806-4776-950E-377DC8FD63D6}" type="datetimeFigureOut">
              <a:rPr lang="fr-FR" smtClean="0"/>
              <a:t>11/12/2012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C5475-F1F5-4B8C-B3AC-D06D8C630066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ANINF</dc:creator>
  <cp:lastModifiedBy>ANINF</cp:lastModifiedBy>
  <cp:revision>1</cp:revision>
  <dcterms:created xsi:type="dcterms:W3CDTF">2012-12-11T15:28:40Z</dcterms:created>
  <dcterms:modified xsi:type="dcterms:W3CDTF">2012-12-11T15:29:49Z</dcterms:modified>
</cp:coreProperties>
</file>